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B134-2428-4A72-9B61-A4CC1D79144D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7084-D5D1-4AF2-8B89-F5C3FBC27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B134-2428-4A72-9B61-A4CC1D79144D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7084-D5D1-4AF2-8B89-F5C3FBC27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B134-2428-4A72-9B61-A4CC1D79144D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7084-D5D1-4AF2-8B89-F5C3FBC27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B134-2428-4A72-9B61-A4CC1D79144D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7084-D5D1-4AF2-8B89-F5C3FBC27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B134-2428-4A72-9B61-A4CC1D79144D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7084-D5D1-4AF2-8B89-F5C3FBC27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B134-2428-4A72-9B61-A4CC1D79144D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7084-D5D1-4AF2-8B89-F5C3FBC27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B134-2428-4A72-9B61-A4CC1D79144D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7084-D5D1-4AF2-8B89-F5C3FBC27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B134-2428-4A72-9B61-A4CC1D79144D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7084-D5D1-4AF2-8B89-F5C3FBC27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B134-2428-4A72-9B61-A4CC1D79144D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7084-D5D1-4AF2-8B89-F5C3FBC27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B134-2428-4A72-9B61-A4CC1D79144D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7084-D5D1-4AF2-8B89-F5C3FBC27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9B134-2428-4A72-9B61-A4CC1D79144D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37084-D5D1-4AF2-8B89-F5C3FBC27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9B134-2428-4A72-9B61-A4CC1D79144D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37084-D5D1-4AF2-8B89-F5C3FBC27B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718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1066800"/>
            <a:ext cx="3048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Classes:  </a:t>
            </a:r>
            <a:r>
              <a:rPr lang="en-US" sz="2000" b="1" dirty="0" smtClean="0"/>
              <a:t>Settings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305800" y="6324600"/>
            <a:ext cx="3810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SAISD ITLS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J. Lopez</dc:creator>
  <cp:lastModifiedBy>Laura J. Lopez</cp:lastModifiedBy>
  <cp:revision>1</cp:revision>
  <dcterms:created xsi:type="dcterms:W3CDTF">2010-09-23T16:40:40Z</dcterms:created>
  <dcterms:modified xsi:type="dcterms:W3CDTF">2010-09-23T16:43:13Z</dcterms:modified>
</cp:coreProperties>
</file>